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10693400" cy="15122525"/>
  <p:notesSz cx="6858000" cy="9144000"/>
  <p:defaultTextStyle>
    <a:defPPr>
      <a:defRPr lang="ja-JP"/>
    </a:defPPr>
    <a:lvl1pPr marL="0" algn="l" defTabSz="1293102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6552" algn="l" defTabSz="1293102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93102" algn="l" defTabSz="1293102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39654" algn="l" defTabSz="1293102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86205" algn="l" defTabSz="1293102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32756" algn="l" defTabSz="1293102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79307" algn="l" defTabSz="1293102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525859" algn="l" defTabSz="1293102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72409" algn="l" defTabSz="1293102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644" y="-102"/>
      </p:cViewPr>
      <p:guideLst>
        <p:guide orient="horz" pos="4764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046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6A733-4CE0-4AFA-A6C2-520A4E0108AA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1ADCA-7502-4825-A6D0-D1F838B00197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93102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6552" algn="l" defTabSz="1293102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93102" algn="l" defTabSz="1293102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39654" algn="l" defTabSz="1293102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86205" algn="l" defTabSz="1293102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32756" algn="l" defTabSz="1293102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79307" algn="l" defTabSz="1293102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525859" algn="l" defTabSz="1293102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72409" algn="l" defTabSz="1293102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1ADCA-7502-4825-A6D0-D1F838B0019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2006" y="4697788"/>
            <a:ext cx="9089391" cy="3241541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4012" y="8569430"/>
            <a:ext cx="7485379" cy="386464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6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93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39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86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32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79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25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72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4704" y="9717623"/>
            <a:ext cx="9089391" cy="3003501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844704" y="6409573"/>
            <a:ext cx="9089391" cy="3308050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655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9310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396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8620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3275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7930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2585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724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41849" y="5502919"/>
            <a:ext cx="3889353" cy="15560099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09422" y="5502919"/>
            <a:ext cx="3891210" cy="15560099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672" y="605604"/>
            <a:ext cx="9624061" cy="252042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34671" y="3385067"/>
            <a:ext cx="4724775" cy="1410734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46552" indent="0">
              <a:buNone/>
              <a:defRPr sz="2800" b="1"/>
            </a:lvl2pPr>
            <a:lvl3pPr marL="1293102" indent="0">
              <a:buNone/>
              <a:defRPr sz="2500" b="1"/>
            </a:lvl3pPr>
            <a:lvl4pPr marL="1939654" indent="0">
              <a:buNone/>
              <a:defRPr sz="2300" b="1"/>
            </a:lvl4pPr>
            <a:lvl5pPr marL="2586205" indent="0">
              <a:buNone/>
              <a:defRPr sz="2300" b="1"/>
            </a:lvl5pPr>
            <a:lvl6pPr marL="3232756" indent="0">
              <a:buNone/>
              <a:defRPr sz="2300" b="1"/>
            </a:lvl6pPr>
            <a:lvl7pPr marL="3879307" indent="0">
              <a:buNone/>
              <a:defRPr sz="2300" b="1"/>
            </a:lvl7pPr>
            <a:lvl8pPr marL="4525859" indent="0">
              <a:buNone/>
              <a:defRPr sz="2300" b="1"/>
            </a:lvl8pPr>
            <a:lvl9pPr marL="5172409" indent="0">
              <a:buNone/>
              <a:defRPr sz="23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34671" y="4795800"/>
            <a:ext cx="4724775" cy="8712956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432101" y="3385067"/>
            <a:ext cx="4726631" cy="1410734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46552" indent="0">
              <a:buNone/>
              <a:defRPr sz="2800" b="1"/>
            </a:lvl2pPr>
            <a:lvl3pPr marL="1293102" indent="0">
              <a:buNone/>
              <a:defRPr sz="2500" b="1"/>
            </a:lvl3pPr>
            <a:lvl4pPr marL="1939654" indent="0">
              <a:buNone/>
              <a:defRPr sz="2300" b="1"/>
            </a:lvl4pPr>
            <a:lvl5pPr marL="2586205" indent="0">
              <a:buNone/>
              <a:defRPr sz="2300" b="1"/>
            </a:lvl5pPr>
            <a:lvl6pPr marL="3232756" indent="0">
              <a:buNone/>
              <a:defRPr sz="2300" b="1"/>
            </a:lvl6pPr>
            <a:lvl7pPr marL="3879307" indent="0">
              <a:buNone/>
              <a:defRPr sz="2300" b="1"/>
            </a:lvl7pPr>
            <a:lvl8pPr marL="4525859" indent="0">
              <a:buNone/>
              <a:defRPr sz="2300" b="1"/>
            </a:lvl8pPr>
            <a:lvl9pPr marL="5172409" indent="0">
              <a:buNone/>
              <a:defRPr sz="23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432101" y="4795800"/>
            <a:ext cx="4726631" cy="8712956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673" y="602103"/>
            <a:ext cx="3518055" cy="25624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180823" y="602105"/>
            <a:ext cx="5977908" cy="12906656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3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34673" y="3164534"/>
            <a:ext cx="3518055" cy="10344228"/>
          </a:xfrm>
        </p:spPr>
        <p:txBody>
          <a:bodyPr/>
          <a:lstStyle>
            <a:lvl1pPr marL="0" indent="0">
              <a:buNone/>
              <a:defRPr sz="2000"/>
            </a:lvl1pPr>
            <a:lvl2pPr marL="646552" indent="0">
              <a:buNone/>
              <a:defRPr sz="1700"/>
            </a:lvl2pPr>
            <a:lvl3pPr marL="1293102" indent="0">
              <a:buNone/>
              <a:defRPr sz="1400"/>
            </a:lvl3pPr>
            <a:lvl4pPr marL="1939654" indent="0">
              <a:buNone/>
              <a:defRPr sz="1300"/>
            </a:lvl4pPr>
            <a:lvl5pPr marL="2586205" indent="0">
              <a:buNone/>
              <a:defRPr sz="1300"/>
            </a:lvl5pPr>
            <a:lvl6pPr marL="3232756" indent="0">
              <a:buNone/>
              <a:defRPr sz="1300"/>
            </a:lvl6pPr>
            <a:lvl7pPr marL="3879307" indent="0">
              <a:buNone/>
              <a:defRPr sz="1300"/>
            </a:lvl7pPr>
            <a:lvl8pPr marL="4525859" indent="0">
              <a:buNone/>
              <a:defRPr sz="1300"/>
            </a:lvl8pPr>
            <a:lvl9pPr marL="5172409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95982" y="10585767"/>
            <a:ext cx="6416040" cy="124971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095982" y="1351225"/>
            <a:ext cx="6416040" cy="9073515"/>
          </a:xfrm>
        </p:spPr>
        <p:txBody>
          <a:bodyPr/>
          <a:lstStyle>
            <a:lvl1pPr marL="0" indent="0">
              <a:buNone/>
              <a:defRPr sz="4500"/>
            </a:lvl1pPr>
            <a:lvl2pPr marL="646552" indent="0">
              <a:buNone/>
              <a:defRPr sz="3900"/>
            </a:lvl2pPr>
            <a:lvl3pPr marL="1293102" indent="0">
              <a:buNone/>
              <a:defRPr sz="3300"/>
            </a:lvl3pPr>
            <a:lvl4pPr marL="1939654" indent="0">
              <a:buNone/>
              <a:defRPr sz="2800"/>
            </a:lvl4pPr>
            <a:lvl5pPr marL="2586205" indent="0">
              <a:buNone/>
              <a:defRPr sz="2800"/>
            </a:lvl5pPr>
            <a:lvl6pPr marL="3232756" indent="0">
              <a:buNone/>
              <a:defRPr sz="2800"/>
            </a:lvl6pPr>
            <a:lvl7pPr marL="3879307" indent="0">
              <a:buNone/>
              <a:defRPr sz="2800"/>
            </a:lvl7pPr>
            <a:lvl8pPr marL="4525859" indent="0">
              <a:buNone/>
              <a:defRPr sz="2800"/>
            </a:lvl8pPr>
            <a:lvl9pPr marL="5172409" indent="0">
              <a:buNone/>
              <a:defRPr sz="2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095982" y="11835477"/>
            <a:ext cx="6416040" cy="1774796"/>
          </a:xfrm>
        </p:spPr>
        <p:txBody>
          <a:bodyPr/>
          <a:lstStyle>
            <a:lvl1pPr marL="0" indent="0">
              <a:buNone/>
              <a:defRPr sz="2000"/>
            </a:lvl1pPr>
            <a:lvl2pPr marL="646552" indent="0">
              <a:buNone/>
              <a:defRPr sz="1700"/>
            </a:lvl2pPr>
            <a:lvl3pPr marL="1293102" indent="0">
              <a:buNone/>
              <a:defRPr sz="1400"/>
            </a:lvl3pPr>
            <a:lvl4pPr marL="1939654" indent="0">
              <a:buNone/>
              <a:defRPr sz="1300"/>
            </a:lvl4pPr>
            <a:lvl5pPr marL="2586205" indent="0">
              <a:buNone/>
              <a:defRPr sz="1300"/>
            </a:lvl5pPr>
            <a:lvl6pPr marL="3232756" indent="0">
              <a:buNone/>
              <a:defRPr sz="1300"/>
            </a:lvl6pPr>
            <a:lvl7pPr marL="3879307" indent="0">
              <a:buNone/>
              <a:defRPr sz="1300"/>
            </a:lvl7pPr>
            <a:lvl8pPr marL="4525859" indent="0">
              <a:buNone/>
              <a:defRPr sz="1300"/>
            </a:lvl8pPr>
            <a:lvl9pPr marL="5172409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412330" y="945159"/>
            <a:ext cx="1988306" cy="20117860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41846" y="945159"/>
            <a:ext cx="5792258" cy="2011786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534672" y="605604"/>
            <a:ext cx="9624061" cy="2520420"/>
          </a:xfrm>
          <a:prstGeom prst="rect">
            <a:avLst/>
          </a:prstGeom>
        </p:spPr>
        <p:txBody>
          <a:bodyPr vert="horz" lIns="129311" tIns="64655" rIns="129311" bIns="64655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34672" y="3528590"/>
            <a:ext cx="9624061" cy="9980168"/>
          </a:xfrm>
          <a:prstGeom prst="rect">
            <a:avLst/>
          </a:prstGeom>
        </p:spPr>
        <p:txBody>
          <a:bodyPr vert="horz" lIns="129311" tIns="64655" rIns="129311" bIns="64655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534673" y="14016345"/>
            <a:ext cx="2495127" cy="805136"/>
          </a:xfrm>
          <a:prstGeom prst="rect">
            <a:avLst/>
          </a:prstGeom>
        </p:spPr>
        <p:txBody>
          <a:bodyPr vert="horz" lIns="129311" tIns="64655" rIns="129311" bIns="64655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653580" y="14016345"/>
            <a:ext cx="3386243" cy="805136"/>
          </a:xfrm>
          <a:prstGeom prst="rect">
            <a:avLst/>
          </a:prstGeom>
        </p:spPr>
        <p:txBody>
          <a:bodyPr vert="horz" lIns="129311" tIns="64655" rIns="129311" bIns="64655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663606" y="14016345"/>
            <a:ext cx="2495127" cy="805136"/>
          </a:xfrm>
          <a:prstGeom prst="rect">
            <a:avLst/>
          </a:prstGeom>
        </p:spPr>
        <p:txBody>
          <a:bodyPr vert="horz" lIns="129311" tIns="64655" rIns="129311" bIns="64655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293102" rtl="0" eaLnBrk="1" latinLnBrk="0" hangingPunct="1">
        <a:spcBef>
          <a:spcPct val="0"/>
        </a:spcBef>
        <a:buNone/>
        <a:defRPr kumimoji="1"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4914" indent="-484914" algn="l" defTabSz="1293102" rtl="0" eaLnBrk="1" latinLnBrk="0" hangingPunct="1">
        <a:spcBef>
          <a:spcPct val="20000"/>
        </a:spcBef>
        <a:buFont typeface="Arial" pitchFamily="34" charset="0"/>
        <a:buChar char="•"/>
        <a:defRPr kumimoji="1"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50646" indent="-404095" algn="l" defTabSz="1293102" rtl="0" eaLnBrk="1" latinLnBrk="0" hangingPunct="1">
        <a:spcBef>
          <a:spcPct val="20000"/>
        </a:spcBef>
        <a:buFont typeface="Arial" pitchFamily="34" charset="0"/>
        <a:buChar char="–"/>
        <a:defRPr kumimoji="1"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16378" indent="-323275" algn="l" defTabSz="1293102" rtl="0" eaLnBrk="1" latinLnBrk="0" hangingPunct="1">
        <a:spcBef>
          <a:spcPct val="20000"/>
        </a:spcBef>
        <a:buFont typeface="Arial" pitchFamily="34" charset="0"/>
        <a:buChar char="•"/>
        <a:defRPr kumimoji="1"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62929" indent="-323275" algn="l" defTabSz="1293102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09481" indent="-323275" algn="l" defTabSz="1293102" rtl="0" eaLnBrk="1" latinLnBrk="0" hangingPunct="1">
        <a:spcBef>
          <a:spcPct val="20000"/>
        </a:spcBef>
        <a:buFont typeface="Arial" pitchFamily="34" charset="0"/>
        <a:buChar char="»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56032" indent="-323275" algn="l" defTabSz="1293102" rtl="0" eaLnBrk="1" latinLnBrk="0" hangingPunct="1">
        <a:spcBef>
          <a:spcPct val="20000"/>
        </a:spcBef>
        <a:buFont typeface="Arial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02584" indent="-323275" algn="l" defTabSz="1293102" rtl="0" eaLnBrk="1" latinLnBrk="0" hangingPunct="1">
        <a:spcBef>
          <a:spcPct val="20000"/>
        </a:spcBef>
        <a:buFont typeface="Arial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49134" indent="-323275" algn="l" defTabSz="1293102" rtl="0" eaLnBrk="1" latinLnBrk="0" hangingPunct="1">
        <a:spcBef>
          <a:spcPct val="20000"/>
        </a:spcBef>
        <a:buFont typeface="Arial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95686" indent="-323275" algn="l" defTabSz="1293102" rtl="0" eaLnBrk="1" latinLnBrk="0" hangingPunct="1">
        <a:spcBef>
          <a:spcPct val="20000"/>
        </a:spcBef>
        <a:buFont typeface="Arial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293102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6552" algn="l" defTabSz="1293102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93102" algn="l" defTabSz="1293102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39654" algn="l" defTabSz="1293102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86205" algn="l" defTabSz="1293102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32756" algn="l" defTabSz="1293102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79307" algn="l" defTabSz="1293102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25859" algn="l" defTabSz="1293102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72409" algn="l" defTabSz="1293102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406526" y="1398611"/>
            <a:ext cx="7173137" cy="7273949"/>
          </a:xfrm>
        </p:spPr>
        <p:txBody>
          <a:bodyPr anchor="t" anchorCtr="0">
            <a:normAutofit/>
          </a:bodyPr>
          <a:lstStyle/>
          <a:p>
            <a:pPr algn="l"/>
            <a:r>
              <a:rPr lang="ja-JP" altLang="en-US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スライドサイズ：</a:t>
            </a: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297mm×420mm</a:t>
            </a:r>
            <a:r>
              <a:rPr lang="ja-JP" altLang="en-US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</a:t>
            </a: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A3</a:t>
            </a:r>
            <a:r>
              <a:rPr lang="ja-JP" altLang="en-US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規格</a:t>
            </a:r>
            <a:r>
              <a:rPr lang="ja-JP" altLang="en-US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）</a:t>
            </a: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オレンジ枠</a:t>
            </a:r>
            <a:r>
              <a:rPr lang="ja-JP" altLang="en-US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：</a:t>
            </a: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277mm×400mm</a:t>
            </a: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800" dirty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文字</a:t>
            </a:r>
            <a:r>
              <a:rPr lang="ja-JP" altLang="en-US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はオレンジ枠内に収めると製本されても安全です。</a:t>
            </a: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（周りの余白</a:t>
            </a: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10mm</a:t>
            </a:r>
            <a:r>
              <a:rPr lang="ja-JP" altLang="en-US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）</a:t>
            </a: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グリーン枠：</a:t>
            </a: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267mm×390mm</a:t>
            </a: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（周りの余白</a:t>
            </a: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15mm</a:t>
            </a:r>
            <a:r>
              <a:rPr lang="ja-JP" altLang="en-US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） </a:t>
            </a: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8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作成後オレンジ枠・グリーン枠は削除して下さい</a:t>
            </a:r>
            <a:endParaRPr lang="ja-JP" altLang="en-US" sz="2800" dirty="0">
              <a:latin typeface="ＭＳ ゴシック" pitchFamily="49" charset="-128"/>
              <a:ea typeface="ＭＳ ゴシック" pitchFamily="49" charset="-128"/>
              <a:cs typeface="Arial" pitchFamily="34" charset="0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60000" y="360000"/>
            <a:ext cx="9972000" cy="14400000"/>
          </a:xfrm>
          <a:prstGeom prst="rect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1" tIns="64655" rIns="129311" bIns="64655"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540000" y="540000"/>
            <a:ext cx="9612000" cy="14040000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11" tIns="64655" rIns="129311" bIns="64655"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8</Words>
  <Application>Microsoft Office PowerPoint</Application>
  <PresentationFormat>ユーザー設定</PresentationFormat>
  <Paragraphs>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スライドサイズ：297mm×420mm（A3規格）  オレンジ枠：277mm×400mm 文字はオレンジ枠内に収めると製本されても安全です。 （周りの余白10mm）  グリーン枠：267mm×390mm （周りの余白15mm）    作成後オレンジ枠・グリーン枠は削除して下さい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hongo</dc:creator>
  <cp:lastModifiedBy>hongo</cp:lastModifiedBy>
  <cp:revision>7</cp:revision>
  <dcterms:created xsi:type="dcterms:W3CDTF">2017-09-06T07:50:20Z</dcterms:created>
  <dcterms:modified xsi:type="dcterms:W3CDTF">2017-11-06T00:32:10Z</dcterms:modified>
</cp:coreProperties>
</file>