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6" r:id="rId2"/>
  </p:sldIdLst>
  <p:sldSz cx="7561263" cy="106934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626" y="-78"/>
      </p:cViewPr>
      <p:guideLst>
        <p:guide orient="horz" pos="3368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2046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D6A733-4CE0-4AFA-A6C2-520A4E0108AA}" type="datetimeFigureOut">
              <a:rPr kumimoji="1" lang="ja-JP" altLang="en-US" smtClean="0"/>
              <a:pPr/>
              <a:t>2017/9/6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1ADCA-7502-4825-A6D0-D1F838B00197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1ADCA-7502-4825-A6D0-D1F838B0019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67095" y="3321887"/>
            <a:ext cx="6427074" cy="2292150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2017/9/6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2017/9/6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2017/9/6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12429" y="3891210"/>
            <a:ext cx="2750147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188595" y="3891210"/>
            <a:ext cx="2751460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2017/9/6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4" y="428232"/>
            <a:ext cx="6805137" cy="1782233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841018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841018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2017/9/6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2017/9/6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2017/9/6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5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956244" y="425758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78065" y="2237696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2017/9/6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2017/9/6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2017/9/6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534134" y="668338"/>
            <a:ext cx="1405923" cy="14225688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12427" y="668338"/>
            <a:ext cx="4095684" cy="1422568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5F675-F385-4C96-A2A4-395BB8C82834}" type="datetimeFigureOut">
              <a:rPr kumimoji="1" lang="ja-JP" altLang="en-US" smtClean="0"/>
              <a:pPr/>
              <a:t>2017/9/6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78064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78064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78064" y="9911200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5F675-F385-4C96-A2A4-395BB8C82834}" type="datetimeFigureOut">
              <a:rPr kumimoji="1" lang="ja-JP" altLang="en-US" smtClean="0"/>
              <a:pPr/>
              <a:t>2017/9/6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583432" y="9911200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5418906" y="9911200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9E8F2-90F9-4735-AEEE-00AD0DEDDCE0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94549" y="988982"/>
            <a:ext cx="5072098" cy="5143536"/>
          </a:xfrm>
        </p:spPr>
        <p:txBody>
          <a:bodyPr anchor="t" anchorCtr="0">
            <a:normAutofit/>
          </a:bodyPr>
          <a:lstStyle/>
          <a:p>
            <a:pPr algn="l"/>
            <a:r>
              <a:rPr kumimoji="1" lang="ja-JP" altLang="en-US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スライドサイズ：</a:t>
            </a:r>
            <a:r>
              <a:rPr kumimoji="1"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210mm×297mm</a:t>
            </a:r>
            <a:r>
              <a:rPr kumimoji="1" lang="ja-JP" altLang="en-US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（</a:t>
            </a:r>
            <a:r>
              <a:rPr kumimoji="1"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A4</a:t>
            </a:r>
            <a:r>
              <a:rPr kumimoji="1" lang="ja-JP" altLang="en-US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規格）</a:t>
            </a:r>
            <a:r>
              <a:rPr kumimoji="1"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kumimoji="1"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kumimoji="1"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kumimoji="1"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kumimoji="1" lang="ja-JP" altLang="en-US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オレンジ枠</a:t>
            </a:r>
            <a:r>
              <a:rPr lang="ja-JP" altLang="en-US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：</a:t>
            </a:r>
            <a: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190mm×277mm</a:t>
            </a:r>
            <a:b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ja-JP" altLang="en-US" sz="2000" dirty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文字</a:t>
            </a:r>
            <a:r>
              <a:rPr lang="ja-JP" altLang="en-US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はオレンジ枠内に収めると製本されても安全です。</a:t>
            </a:r>
            <a: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ja-JP" altLang="en-US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（周りの余白</a:t>
            </a:r>
            <a: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10mm</a:t>
            </a:r>
            <a:r>
              <a:rPr lang="ja-JP" altLang="en-US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）</a:t>
            </a:r>
            <a: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ja-JP" altLang="en-US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グリーン枠：</a:t>
            </a:r>
            <a: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180mm×267mm</a:t>
            </a:r>
            <a:b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ja-JP" altLang="en-US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（周りの余白</a:t>
            </a:r>
            <a: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15mm</a:t>
            </a:r>
            <a:r>
              <a:rPr lang="ja-JP" altLang="en-US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） </a:t>
            </a:r>
            <a: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ja-JP" altLang="en-US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作成後オレンジ枠・グリーン枠は削除して下さい</a:t>
            </a:r>
            <a:endParaRPr kumimoji="1" lang="ja-JP" altLang="en-US" sz="2000" dirty="0">
              <a:latin typeface="ＭＳ ゴシック" pitchFamily="49" charset="-128"/>
              <a:ea typeface="ＭＳ ゴシック" pitchFamily="49" charset="-128"/>
              <a:cs typeface="Arial" pitchFamily="34" charset="0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60000" y="360000"/>
            <a:ext cx="6840000" cy="9972000"/>
          </a:xfrm>
          <a:prstGeom prst="rect">
            <a:avLst/>
          </a:pr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540000" y="540000"/>
            <a:ext cx="6480000" cy="9612000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8</Words>
  <Application>Microsoft Office PowerPoint</Application>
  <PresentationFormat>ユーザー設定</PresentationFormat>
  <Paragraphs>2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スライドサイズ：210mm×297mm（A4規格）  オレンジ枠：190mm×277mm 文字はオレンジ枠内に収めると製本されても安全です。 （周りの余白10mm）  グリーン枠：180mm×267mm （周りの余白15mm）    作成後オレンジ枠・グリーン枠は削除して下さい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hongo</dc:creator>
  <cp:lastModifiedBy>hongo</cp:lastModifiedBy>
  <cp:revision>5</cp:revision>
  <dcterms:created xsi:type="dcterms:W3CDTF">2017-09-06T07:50:20Z</dcterms:created>
  <dcterms:modified xsi:type="dcterms:W3CDTF">2017-09-06T08:47:34Z</dcterms:modified>
</cp:coreProperties>
</file>