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329238" cy="756126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698" y="-102"/>
      </p:cViewPr>
      <p:guideLst>
        <p:guide orient="horz" pos="2382"/>
        <p:guide pos="16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99693" y="2348893"/>
            <a:ext cx="4529852" cy="1620771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799386" y="4284716"/>
            <a:ext cx="3730467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71CF-5C2F-4372-9478-90A409B5D28F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3856-B76E-4F2D-8A2F-6C63F6682531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71CF-5C2F-4372-9478-90A409B5D28F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3856-B76E-4F2D-8A2F-6C63F6682531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0973" y="4858812"/>
            <a:ext cx="4529852" cy="150175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20973" y="3204786"/>
            <a:ext cx="4529852" cy="165402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71CF-5C2F-4372-9478-90A409B5D28F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3856-B76E-4F2D-8A2F-6C63F6682531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55437" y="1944575"/>
            <a:ext cx="1352664" cy="55029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1596921" y="1944575"/>
            <a:ext cx="1353590" cy="55029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71CF-5C2F-4372-9478-90A409B5D28F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3856-B76E-4F2D-8A2F-6C63F6682531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66462" y="302801"/>
            <a:ext cx="4796314" cy="1260211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266462" y="1692533"/>
            <a:ext cx="2354672" cy="7053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6462" y="2397901"/>
            <a:ext cx="2354672" cy="435647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2707179" y="1692533"/>
            <a:ext cx="2355597" cy="7053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2707179" y="2397901"/>
            <a:ext cx="2355597" cy="435647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71CF-5C2F-4372-9478-90A409B5D28F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3856-B76E-4F2D-8A2F-6C63F6682531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71CF-5C2F-4372-9478-90A409B5D28F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3856-B76E-4F2D-8A2F-6C63F6682531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71CF-5C2F-4372-9478-90A409B5D28F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3856-B76E-4F2D-8A2F-6C63F6682531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66462" y="301050"/>
            <a:ext cx="1753283" cy="12812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083584" y="301051"/>
            <a:ext cx="2979192" cy="64533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66462" y="1582265"/>
            <a:ext cx="1753283" cy="517211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71CF-5C2F-4372-9478-90A409B5D28F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3856-B76E-4F2D-8A2F-6C63F6682531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44568" y="5292884"/>
            <a:ext cx="3197543" cy="62485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044568" y="675613"/>
            <a:ext cx="3197543" cy="45367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044568" y="5917739"/>
            <a:ext cx="3197543" cy="88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71CF-5C2F-4372-9478-90A409B5D28F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3856-B76E-4F2D-8A2F-6C63F6682531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71CF-5C2F-4372-9478-90A409B5D28F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3856-B76E-4F2D-8A2F-6C63F6682531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2251973" y="334306"/>
            <a:ext cx="698538" cy="7113188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55437" y="334306"/>
            <a:ext cx="2007716" cy="711318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71CF-5C2F-4372-9478-90A409B5D28F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C3856-B76E-4F2D-8A2F-6C63F6682531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266462" y="302801"/>
            <a:ext cx="4796314" cy="1260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266462" y="1764295"/>
            <a:ext cx="4796314" cy="4990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266462" y="7008171"/>
            <a:ext cx="124348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271CF-5C2F-4372-9478-90A409B5D28F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1820823" y="7008171"/>
            <a:ext cx="1687592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3819287" y="7008171"/>
            <a:ext cx="124348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C3856-B76E-4F2D-8A2F-6C63F6682531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60000" y="360000"/>
            <a:ext cx="4608000" cy="6840000"/>
          </a:xfrm>
          <a:prstGeom prst="rect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540000" y="540000"/>
            <a:ext cx="4248000" cy="6480000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1"/>
          <p:cNvSpPr>
            <a:spLocks noGrp="1"/>
          </p:cNvSpPr>
          <p:nvPr>
            <p:ph type="ctrTitle"/>
          </p:nvPr>
        </p:nvSpPr>
        <p:spPr>
          <a:xfrm>
            <a:off x="664355" y="637359"/>
            <a:ext cx="4071966" cy="4000528"/>
          </a:xfrm>
        </p:spPr>
        <p:txBody>
          <a:bodyPr anchor="t" anchorCtr="0">
            <a:normAutofit/>
          </a:bodyPr>
          <a:lstStyle/>
          <a:p>
            <a:pPr algn="l"/>
            <a:r>
              <a:rPr kumimoji="1" lang="ja-JP" altLang="en-US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スライドサイズ：</a:t>
            </a:r>
            <a:r>
              <a:rPr kumimoji="1"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148mm×210mm</a:t>
            </a:r>
            <a:r>
              <a:rPr kumimoji="1" lang="ja-JP" altLang="en-US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（</a:t>
            </a:r>
            <a:r>
              <a:rPr lang="en-US" altLang="ja-JP" sz="1600" dirty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A</a:t>
            </a:r>
            <a:r>
              <a:rPr kumimoji="1"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5</a:t>
            </a:r>
            <a:r>
              <a:rPr kumimoji="1" lang="ja-JP" altLang="en-US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規格）</a:t>
            </a:r>
            <a:r>
              <a:rPr kumimoji="1"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kumimoji="1"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kumimoji="1"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kumimoji="1"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kumimoji="1" lang="ja-JP" altLang="en-US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オレンジ枠</a:t>
            </a:r>
            <a:r>
              <a:rPr lang="ja-JP" altLang="en-US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：</a:t>
            </a:r>
            <a: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128mm×190mm</a:t>
            </a:r>
            <a: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1600" dirty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文字</a:t>
            </a:r>
            <a:r>
              <a:rPr lang="ja-JP" altLang="en-US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はオレンジ枠内に収めると製本されても安全です。</a:t>
            </a:r>
            <a: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（周りの余白</a:t>
            </a:r>
            <a: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10mm</a:t>
            </a:r>
            <a:r>
              <a:rPr lang="ja-JP" altLang="en-US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）</a:t>
            </a:r>
            <a: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グリーン枠：</a:t>
            </a:r>
            <a: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118mm×180mm</a:t>
            </a:r>
            <a: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（周りの余白</a:t>
            </a:r>
            <a: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15mm</a:t>
            </a:r>
            <a:r>
              <a:rPr lang="ja-JP" altLang="en-US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） </a:t>
            </a:r>
            <a: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16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作成後オレンジ枠・グリーン枠は削除して下さい</a:t>
            </a:r>
            <a:endParaRPr kumimoji="1" lang="ja-JP" altLang="en-US" sz="1600" dirty="0">
              <a:latin typeface="ＭＳ ゴシック" pitchFamily="49" charset="-128"/>
              <a:ea typeface="ＭＳ ゴシック" pitchFamily="49" charset="-128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</Words>
  <Application>Microsoft Office PowerPoint</Application>
  <PresentationFormat>ユーザー設定</PresentationFormat>
  <Paragraphs>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スライドサイズ：148mm×210mm（A5規格）  オレンジ枠：128mm×190mm 文字はオレンジ枠内に収めると製本されても安全です。 （周りの余白10mm）  グリーン枠：118mm×180mm （周りの余白15mm）    作成後オレンジ枠・グリーン枠は削除して下さい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hongo</dc:creator>
  <cp:lastModifiedBy>hongo</cp:lastModifiedBy>
  <cp:revision>3</cp:revision>
  <dcterms:created xsi:type="dcterms:W3CDTF">2017-09-06T08:50:30Z</dcterms:created>
  <dcterms:modified xsi:type="dcterms:W3CDTF">2017-09-06T08:57:36Z</dcterms:modified>
</cp:coreProperties>
</file>