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9253538" cy="13104813"/>
  <p:notesSz cx="6858000" cy="9144000"/>
  <p:defaultTextStyle>
    <a:defPPr>
      <a:defRPr lang="ja-JP"/>
    </a:defPPr>
    <a:lvl1pPr marL="0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1pPr>
    <a:lvl2pPr marL="559979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2pPr>
    <a:lvl3pPr marL="1119957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3pPr>
    <a:lvl4pPr marL="1679936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4pPr>
    <a:lvl5pPr marL="2239914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5pPr>
    <a:lvl6pPr marL="2799893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6pPr>
    <a:lvl7pPr marL="3359871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7pPr>
    <a:lvl8pPr marL="3919850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8pPr>
    <a:lvl9pPr marL="4479828" algn="l" defTabSz="1119957" rtl="0" eaLnBrk="1" latinLnBrk="0" hangingPunct="1">
      <a:defRPr kumimoji="1" sz="2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7" autoAdjust="0"/>
    <p:restoredTop sz="94675" autoAdjust="0"/>
  </p:normalViewPr>
  <p:slideViewPr>
    <p:cSldViewPr>
      <p:cViewPr varScale="1">
        <p:scale>
          <a:sx n="50" d="100"/>
          <a:sy n="50" d="100"/>
        </p:scale>
        <p:origin x="-1656" y="-120"/>
      </p:cViewPr>
      <p:guideLst>
        <p:guide orient="horz" pos="4128"/>
        <p:guide pos="29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4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6A733-4CE0-4AFA-A6C2-520A4E0108AA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1ADCA-7502-4825-A6D0-D1F838B0019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1pPr>
    <a:lvl2pPr marL="559979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2pPr>
    <a:lvl3pPr marL="1119957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3pPr>
    <a:lvl4pPr marL="1679936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4pPr>
    <a:lvl5pPr marL="2239914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5pPr>
    <a:lvl6pPr marL="2799893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6pPr>
    <a:lvl7pPr marL="3359871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7pPr>
    <a:lvl8pPr marL="3919850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8pPr>
    <a:lvl9pPr marL="4479828" algn="l" defTabSz="1119957" rtl="0" eaLnBrk="1" latinLnBrk="0" hangingPunct="1">
      <a:defRPr kumimoji="1"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DCA-7502-4825-A6D0-D1F838B0019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94016" y="4070988"/>
            <a:ext cx="7865508" cy="2809041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88032" y="7426060"/>
            <a:ext cx="6477476" cy="334900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99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19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7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39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99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59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19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79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0965" y="8421056"/>
            <a:ext cx="7865508" cy="2602761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30965" y="5554380"/>
            <a:ext cx="7865508" cy="2866676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5997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1995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7993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3991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9989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5987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1985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798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82354" y="4768696"/>
            <a:ext cx="3365653" cy="1348400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902230" y="4768696"/>
            <a:ext cx="3367260" cy="13484004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2678" y="524801"/>
            <a:ext cx="8328185" cy="2184135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2678" y="2933417"/>
            <a:ext cx="4088586" cy="1222508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9979" indent="0">
              <a:buNone/>
              <a:defRPr sz="2400" b="1"/>
            </a:lvl2pPr>
            <a:lvl3pPr marL="1119957" indent="0">
              <a:buNone/>
              <a:defRPr sz="2200" b="1"/>
            </a:lvl3pPr>
            <a:lvl4pPr marL="1679936" indent="0">
              <a:buNone/>
              <a:defRPr sz="2000" b="1"/>
            </a:lvl4pPr>
            <a:lvl5pPr marL="2239914" indent="0">
              <a:buNone/>
              <a:defRPr sz="2000" b="1"/>
            </a:lvl5pPr>
            <a:lvl6pPr marL="2799893" indent="0">
              <a:buNone/>
              <a:defRPr sz="2000" b="1"/>
            </a:lvl6pPr>
            <a:lvl7pPr marL="3359871" indent="0">
              <a:buNone/>
              <a:defRPr sz="2000" b="1"/>
            </a:lvl7pPr>
            <a:lvl8pPr marL="3919850" indent="0">
              <a:buNone/>
              <a:defRPr sz="2000" b="1"/>
            </a:lvl8pPr>
            <a:lvl9pPr marL="4479828" indent="0">
              <a:buNone/>
              <a:defRPr sz="20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2678" y="4155924"/>
            <a:ext cx="4088586" cy="755043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700671" y="2933417"/>
            <a:ext cx="4090192" cy="1222508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9979" indent="0">
              <a:buNone/>
              <a:defRPr sz="2400" b="1"/>
            </a:lvl2pPr>
            <a:lvl3pPr marL="1119957" indent="0">
              <a:buNone/>
              <a:defRPr sz="2200" b="1"/>
            </a:lvl3pPr>
            <a:lvl4pPr marL="1679936" indent="0">
              <a:buNone/>
              <a:defRPr sz="2000" b="1"/>
            </a:lvl4pPr>
            <a:lvl5pPr marL="2239914" indent="0">
              <a:buNone/>
              <a:defRPr sz="2000" b="1"/>
            </a:lvl5pPr>
            <a:lvl6pPr marL="2799893" indent="0">
              <a:buNone/>
              <a:defRPr sz="2000" b="1"/>
            </a:lvl6pPr>
            <a:lvl7pPr marL="3359871" indent="0">
              <a:buNone/>
              <a:defRPr sz="2000" b="1"/>
            </a:lvl7pPr>
            <a:lvl8pPr marL="3919850" indent="0">
              <a:buNone/>
              <a:defRPr sz="2000" b="1"/>
            </a:lvl8pPr>
            <a:lvl9pPr marL="4479828" indent="0">
              <a:buNone/>
              <a:defRPr sz="20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00671" y="4155924"/>
            <a:ext cx="4090192" cy="755043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2680" y="521767"/>
            <a:ext cx="3044350" cy="222053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617876" y="521769"/>
            <a:ext cx="5172985" cy="11184595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62680" y="2742308"/>
            <a:ext cx="3044350" cy="8964057"/>
          </a:xfrm>
        </p:spPr>
        <p:txBody>
          <a:bodyPr/>
          <a:lstStyle>
            <a:lvl1pPr marL="0" indent="0">
              <a:buNone/>
              <a:defRPr sz="1700"/>
            </a:lvl1pPr>
            <a:lvl2pPr marL="559979" indent="0">
              <a:buNone/>
              <a:defRPr sz="1500"/>
            </a:lvl2pPr>
            <a:lvl3pPr marL="1119957" indent="0">
              <a:buNone/>
              <a:defRPr sz="1200"/>
            </a:lvl3pPr>
            <a:lvl4pPr marL="1679936" indent="0">
              <a:buNone/>
              <a:defRPr sz="1100"/>
            </a:lvl4pPr>
            <a:lvl5pPr marL="2239914" indent="0">
              <a:buNone/>
              <a:defRPr sz="1100"/>
            </a:lvl5pPr>
            <a:lvl6pPr marL="2799893" indent="0">
              <a:buNone/>
              <a:defRPr sz="1100"/>
            </a:lvl6pPr>
            <a:lvl7pPr marL="3359871" indent="0">
              <a:buNone/>
              <a:defRPr sz="1100"/>
            </a:lvl7pPr>
            <a:lvl8pPr marL="3919850" indent="0">
              <a:buNone/>
              <a:defRPr sz="1100"/>
            </a:lvl8pPr>
            <a:lvl9pPr marL="4479828" indent="0">
              <a:buNone/>
              <a:defRPr sz="11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13758" y="9173369"/>
            <a:ext cx="5552123" cy="108296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813758" y="1170939"/>
            <a:ext cx="5552123" cy="7862888"/>
          </a:xfrm>
        </p:spPr>
        <p:txBody>
          <a:bodyPr/>
          <a:lstStyle>
            <a:lvl1pPr marL="0" indent="0">
              <a:buNone/>
              <a:defRPr sz="3900"/>
            </a:lvl1pPr>
            <a:lvl2pPr marL="559979" indent="0">
              <a:buNone/>
              <a:defRPr sz="3400"/>
            </a:lvl2pPr>
            <a:lvl3pPr marL="1119957" indent="0">
              <a:buNone/>
              <a:defRPr sz="2900"/>
            </a:lvl3pPr>
            <a:lvl4pPr marL="1679936" indent="0">
              <a:buNone/>
              <a:defRPr sz="2400"/>
            </a:lvl4pPr>
            <a:lvl5pPr marL="2239914" indent="0">
              <a:buNone/>
              <a:defRPr sz="2400"/>
            </a:lvl5pPr>
            <a:lvl6pPr marL="2799893" indent="0">
              <a:buNone/>
              <a:defRPr sz="2400"/>
            </a:lvl6pPr>
            <a:lvl7pPr marL="3359871" indent="0">
              <a:buNone/>
              <a:defRPr sz="2400"/>
            </a:lvl7pPr>
            <a:lvl8pPr marL="3919850" indent="0">
              <a:buNone/>
              <a:defRPr sz="2400"/>
            </a:lvl8pPr>
            <a:lvl9pPr marL="4479828" indent="0">
              <a:buNone/>
              <a:defRPr sz="24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813758" y="10256337"/>
            <a:ext cx="5552123" cy="1537995"/>
          </a:xfrm>
        </p:spPr>
        <p:txBody>
          <a:bodyPr/>
          <a:lstStyle>
            <a:lvl1pPr marL="0" indent="0">
              <a:buNone/>
              <a:defRPr sz="1700"/>
            </a:lvl1pPr>
            <a:lvl2pPr marL="559979" indent="0">
              <a:buNone/>
              <a:defRPr sz="1500"/>
            </a:lvl2pPr>
            <a:lvl3pPr marL="1119957" indent="0">
              <a:buNone/>
              <a:defRPr sz="1200"/>
            </a:lvl3pPr>
            <a:lvl4pPr marL="1679936" indent="0">
              <a:buNone/>
              <a:defRPr sz="1100"/>
            </a:lvl4pPr>
            <a:lvl5pPr marL="2239914" indent="0">
              <a:buNone/>
              <a:defRPr sz="1100"/>
            </a:lvl5pPr>
            <a:lvl6pPr marL="2799893" indent="0">
              <a:buNone/>
              <a:defRPr sz="1100"/>
            </a:lvl6pPr>
            <a:lvl7pPr marL="3359871" indent="0">
              <a:buNone/>
              <a:defRPr sz="1100"/>
            </a:lvl7pPr>
            <a:lvl8pPr marL="3919850" indent="0">
              <a:buNone/>
              <a:defRPr sz="1100"/>
            </a:lvl8pPr>
            <a:lvl9pPr marL="4479828" indent="0">
              <a:buNone/>
              <a:defRPr sz="11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548912" y="819051"/>
            <a:ext cx="1720581" cy="17433649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82351" y="819051"/>
            <a:ext cx="5012333" cy="17433649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62678" y="524801"/>
            <a:ext cx="8328185" cy="2184135"/>
          </a:xfrm>
          <a:prstGeom prst="rect">
            <a:avLst/>
          </a:prstGeom>
        </p:spPr>
        <p:txBody>
          <a:bodyPr vert="horz" lIns="111996" tIns="55998" rIns="111996" bIns="55998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62678" y="3057790"/>
            <a:ext cx="8328185" cy="8648571"/>
          </a:xfrm>
          <a:prstGeom prst="rect">
            <a:avLst/>
          </a:prstGeom>
        </p:spPr>
        <p:txBody>
          <a:bodyPr vert="horz" lIns="111996" tIns="55998" rIns="111996" bIns="55998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62679" y="12146224"/>
            <a:ext cx="2159159" cy="697711"/>
          </a:xfrm>
          <a:prstGeom prst="rect">
            <a:avLst/>
          </a:prstGeom>
        </p:spPr>
        <p:txBody>
          <a:bodyPr vert="horz" lIns="111996" tIns="55998" rIns="111996" bIns="5599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5F675-F385-4C96-A2A4-395BB8C82834}" type="datetimeFigureOut">
              <a:rPr kumimoji="1" lang="ja-JP" altLang="en-US" smtClean="0"/>
              <a:pPr/>
              <a:t>2017/11/6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61626" y="12146224"/>
            <a:ext cx="2930287" cy="697711"/>
          </a:xfrm>
          <a:prstGeom prst="rect">
            <a:avLst/>
          </a:prstGeom>
        </p:spPr>
        <p:txBody>
          <a:bodyPr vert="horz" lIns="111996" tIns="55998" rIns="111996" bIns="55998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631704" y="12146224"/>
            <a:ext cx="2159159" cy="697711"/>
          </a:xfrm>
          <a:prstGeom prst="rect">
            <a:avLst/>
          </a:prstGeom>
        </p:spPr>
        <p:txBody>
          <a:bodyPr vert="horz" lIns="111996" tIns="55998" rIns="111996" bIns="55998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119957" rtl="0" eaLnBrk="1" latinLnBrk="0" hangingPunct="1">
        <a:spcBef>
          <a:spcPct val="0"/>
        </a:spcBef>
        <a:buNone/>
        <a:defRPr kumimoji="1"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9984" indent="-419984" algn="l" defTabSz="1119957" rtl="0" eaLnBrk="1" latinLnBrk="0" hangingPunct="1">
        <a:spcBef>
          <a:spcPct val="20000"/>
        </a:spcBef>
        <a:buFont typeface="Arial" pitchFamily="34" charset="0"/>
        <a:buChar char="•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09965" indent="-349987" algn="l" defTabSz="1119957" rtl="0" eaLnBrk="1" latinLnBrk="0" hangingPunct="1">
        <a:spcBef>
          <a:spcPct val="20000"/>
        </a:spcBef>
        <a:buFont typeface="Arial" pitchFamily="34" charset="0"/>
        <a:buChar char="–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99946" indent="-279989" algn="l" defTabSz="1119957" rtl="0" eaLnBrk="1" latinLnBrk="0" hangingPunct="1">
        <a:spcBef>
          <a:spcPct val="20000"/>
        </a:spcBef>
        <a:buFont typeface="Arial" pitchFamily="34" charset="0"/>
        <a:buChar char="•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925" indent="-279989" algn="l" defTabSz="1119957" rtl="0" eaLnBrk="1" latinLnBrk="0" hangingPunct="1">
        <a:spcBef>
          <a:spcPct val="20000"/>
        </a:spcBef>
        <a:buFont typeface="Arial" pitchFamily="34" charset="0"/>
        <a:buChar char="–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519904" indent="-279989" algn="l" defTabSz="1119957" rtl="0" eaLnBrk="1" latinLnBrk="0" hangingPunct="1">
        <a:spcBef>
          <a:spcPct val="20000"/>
        </a:spcBef>
        <a:buFont typeface="Arial" pitchFamily="34" charset="0"/>
        <a:buChar char="»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79882" indent="-279989" algn="l" defTabSz="1119957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39861" indent="-279989" algn="l" defTabSz="1119957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99839" indent="-279989" algn="l" defTabSz="1119957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59818" indent="-279989" algn="l" defTabSz="1119957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9979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19957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936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14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99893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59871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19850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79828" algn="l" defTabSz="1119957" rtl="0" eaLnBrk="1" latinLnBrk="0" hangingPunct="1"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17137" y="1212002"/>
            <a:ext cx="6207277" cy="6303428"/>
          </a:xfrm>
        </p:spPr>
        <p:txBody>
          <a:bodyPr anchor="t" anchorCtr="0">
            <a:normAutofit/>
          </a:bodyPr>
          <a:lstStyle/>
          <a:p>
            <a:pPr algn="l"/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スライドサイズ：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257mm×364mm</a:t>
            </a: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B4</a:t>
            </a: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規格）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オレンジ枠：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237mm×344mm</a:t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400" dirty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文字</a:t>
            </a: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はオレンジ枠内に収めると製本されても安全です。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10mm</a:t>
            </a: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グリーン枠：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227mm×334	mm</a:t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15mm</a:t>
            </a: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 </a:t>
            </a: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4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作成後オレンジ枠・グリーン枠は削除して下さい</a:t>
            </a:r>
            <a:endParaRPr lang="ja-JP" altLang="en-US" sz="2400" dirty="0">
              <a:latin typeface="ＭＳ ゴシック" pitchFamily="49" charset="-128"/>
              <a:ea typeface="ＭＳ ゴシック" pitchFamily="49" charset="-128"/>
              <a:cs typeface="Arial" pitchFamily="34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60000" y="360000"/>
            <a:ext cx="8532000" cy="12384000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996" tIns="55998" rIns="111996" bIns="55998"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40000" y="540000"/>
            <a:ext cx="8172000" cy="12024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996" tIns="55998" rIns="111996" bIns="55998"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8</Words>
  <Application>Microsoft Office PowerPoint</Application>
  <PresentationFormat>ユーザー設定</PresentationFormat>
  <Paragraphs>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スライドサイズ：257mm×364mm（B4規格）  オレンジ枠：237mm×344mm 文字はオレンジ枠内に収めると製本されても安全です。 （周りの余白10mm）  グリーン枠：227mm×334 mm （周りの余白15mm）    作成後オレンジ枠・グリーン枠は削除して下さい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hongo</dc:creator>
  <cp:lastModifiedBy>hongo</cp:lastModifiedBy>
  <cp:revision>7</cp:revision>
  <dcterms:created xsi:type="dcterms:W3CDTF">2017-09-06T07:50:20Z</dcterms:created>
  <dcterms:modified xsi:type="dcterms:W3CDTF">2017-11-06T00:34:08Z</dcterms:modified>
</cp:coreProperties>
</file>