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553200" cy="9253538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632" y="-90"/>
      </p:cViewPr>
      <p:guideLst>
        <p:guide orient="horz" pos="2915"/>
        <p:guide pos="206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491490" y="2874595"/>
            <a:ext cx="5570220" cy="1983513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82980" y="5243672"/>
            <a:ext cx="4587240" cy="236479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24E0-7914-43DC-918A-22A512CB8C76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D383-5859-4323-88A8-793EA8C3914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24E0-7914-43DC-918A-22A512CB8C76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D383-5859-4323-88A8-793EA8C3914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17658" y="5946256"/>
            <a:ext cx="5570220" cy="183785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17658" y="3922045"/>
            <a:ext cx="5570220" cy="202421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24E0-7914-43DC-918A-22A512CB8C76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D383-5859-4323-88A8-793EA8C3914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34368" y="2913151"/>
            <a:ext cx="2059252" cy="82403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402840" y="2913151"/>
            <a:ext cx="2059252" cy="82403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24E0-7914-43DC-918A-22A512CB8C76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D383-5859-4323-88A8-793EA8C3914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27660" y="370571"/>
            <a:ext cx="5897880" cy="1542256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27660" y="2071337"/>
            <a:ext cx="2895468" cy="8632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27660" y="2934571"/>
            <a:ext cx="2895468" cy="533149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328935" y="2071337"/>
            <a:ext cx="2896605" cy="8632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328935" y="2934571"/>
            <a:ext cx="2896605" cy="533149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24E0-7914-43DC-918A-22A512CB8C76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D383-5859-4323-88A8-793EA8C3914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24E0-7914-43DC-918A-22A512CB8C76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D383-5859-4323-88A8-793EA8C3914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24E0-7914-43DC-918A-22A512CB8C76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D383-5859-4323-88A8-793EA8C3914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27660" y="368428"/>
            <a:ext cx="2155958" cy="156796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562119" y="368429"/>
            <a:ext cx="3663421" cy="78976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27660" y="1936389"/>
            <a:ext cx="2155958" cy="63296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24E0-7914-43DC-918A-22A512CB8C76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D383-5859-4323-88A8-793EA8C3914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84473" y="6477476"/>
            <a:ext cx="3931920" cy="76470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284473" y="826821"/>
            <a:ext cx="3931920" cy="55521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284473" y="7242179"/>
            <a:ext cx="3931920" cy="108600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24E0-7914-43DC-918A-22A512CB8C76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D383-5859-4323-88A8-793EA8C3914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24E0-7914-43DC-918A-22A512CB8C76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D383-5859-4323-88A8-793EA8C3914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405162" y="499093"/>
            <a:ext cx="1056931" cy="10654421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34369" y="499093"/>
            <a:ext cx="3061573" cy="10654421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E24E0-7914-43DC-918A-22A512CB8C76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FD383-5859-4323-88A8-793EA8C3914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27660" y="370571"/>
            <a:ext cx="5897880" cy="1542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27660" y="2159160"/>
            <a:ext cx="5897880" cy="6106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27660" y="8576660"/>
            <a:ext cx="1529080" cy="492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E24E0-7914-43DC-918A-22A512CB8C76}" type="datetimeFigureOut">
              <a:rPr kumimoji="1" lang="ja-JP" altLang="en-US" smtClean="0"/>
              <a:t>2017/9/6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239010" y="8576660"/>
            <a:ext cx="2075180" cy="492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696460" y="8576660"/>
            <a:ext cx="1529080" cy="492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FD383-5859-4323-88A8-793EA8C3914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60000" y="360000"/>
            <a:ext cx="5832000" cy="8532000"/>
          </a:xfrm>
          <a:prstGeom prst="rect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540000" y="540000"/>
            <a:ext cx="5472000" cy="8172000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タイトル 1"/>
          <p:cNvSpPr>
            <a:spLocks noGrp="1"/>
          </p:cNvSpPr>
          <p:nvPr>
            <p:ph type="ctrTitle"/>
          </p:nvPr>
        </p:nvSpPr>
        <p:spPr>
          <a:xfrm>
            <a:off x="704832" y="697679"/>
            <a:ext cx="5072098" cy="5143536"/>
          </a:xfrm>
        </p:spPr>
        <p:txBody>
          <a:bodyPr anchor="t" anchorCtr="0">
            <a:normAutofit/>
          </a:bodyPr>
          <a:lstStyle/>
          <a:p>
            <a:pPr algn="l"/>
            <a:r>
              <a:rPr kumimoji="1"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スライドサイズ</a:t>
            </a:r>
            <a:r>
              <a:rPr kumimoji="1"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：</a:t>
            </a:r>
            <a:r>
              <a:rPr kumimoji="1"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182mm×257mm</a:t>
            </a:r>
            <a:r>
              <a:rPr kumimoji="1"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（</a:t>
            </a:r>
            <a:r>
              <a:rPr kumimoji="1"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B5</a:t>
            </a:r>
            <a:r>
              <a:rPr kumimoji="1"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規格</a:t>
            </a:r>
            <a:r>
              <a:rPr kumimoji="1"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）</a:t>
            </a:r>
            <a:r>
              <a:rPr kumimoji="1"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kumimoji="1"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kumimoji="1"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kumimoji="1"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kumimoji="1"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オレンジ枠</a:t>
            </a:r>
            <a:r>
              <a:rPr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：</a:t>
            </a: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162mm×237mm</a:t>
            </a: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000" dirty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文字</a:t>
            </a:r>
            <a:r>
              <a:rPr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はオレンジ枠内に収めると製本されても安全です。</a:t>
            </a: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（周りの余白</a:t>
            </a: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10mm</a:t>
            </a:r>
            <a:r>
              <a:rPr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）</a:t>
            </a: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グリーン枠：</a:t>
            </a: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152mm×227mm</a:t>
            </a: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（周りの余白</a:t>
            </a: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15mm</a:t>
            </a:r>
            <a:r>
              <a:rPr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） </a:t>
            </a: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/>
            </a:r>
            <a:br>
              <a:rPr lang="en-US" altLang="ja-JP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</a:br>
            <a:r>
              <a:rPr lang="ja-JP" altLang="en-US" sz="2000" dirty="0" smtClean="0">
                <a:latin typeface="ＭＳ ゴシック" pitchFamily="49" charset="-128"/>
                <a:ea typeface="ＭＳ ゴシック" pitchFamily="49" charset="-128"/>
                <a:cs typeface="Arial" pitchFamily="34" charset="0"/>
              </a:rPr>
              <a:t>作成後オレンジ枠・グリーン枠は削除して下さい</a:t>
            </a:r>
            <a:endParaRPr kumimoji="1" lang="ja-JP" altLang="en-US" sz="2000" dirty="0">
              <a:latin typeface="ＭＳ ゴシック" pitchFamily="49" charset="-128"/>
              <a:ea typeface="ＭＳ ゴシック" pitchFamily="49" charset="-128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</Words>
  <Application>Microsoft Office PowerPoint</Application>
  <PresentationFormat>ユーザー設定</PresentationFormat>
  <Paragraphs>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スライドサイズ：182mm×257mm（B5規格）  オレンジ枠：162mm×237mm 文字はオレンジ枠内に収めると製本されても安全です。 （周りの余白10mm）  グリーン枠：152mm×227mm （周りの余白15mm）    作成後オレンジ枠・グリーン枠は削除して下さい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hongo</dc:creator>
  <cp:lastModifiedBy>hongo</cp:lastModifiedBy>
  <cp:revision>3</cp:revision>
  <dcterms:created xsi:type="dcterms:W3CDTF">2017-09-06T08:34:51Z</dcterms:created>
  <dcterms:modified xsi:type="dcterms:W3CDTF">2017-09-06T08:47:20Z</dcterms:modified>
</cp:coreProperties>
</file>